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5"/>
  </p:handoutMasterIdLst>
  <p:sldIdLst>
    <p:sldId id="256" r:id="rId2"/>
    <p:sldId id="257" r:id="rId3"/>
    <p:sldId id="258" r:id="rId4"/>
    <p:sldId id="260" r:id="rId5"/>
    <p:sldId id="259" r:id="rId6"/>
    <p:sldId id="265" r:id="rId7"/>
    <p:sldId id="266" r:id="rId8"/>
    <p:sldId id="261" r:id="rId9"/>
    <p:sldId id="272" r:id="rId10"/>
    <p:sldId id="273" r:id="rId11"/>
    <p:sldId id="268" r:id="rId12"/>
    <p:sldId id="271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B6C84A-E341-4C7E-BA68-5790D581F123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8FE417-F264-487B-873F-EC264AC65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35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3336-28A0-40ED-BC20-C8A39F509288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2146-6854-4FAC-AFD3-3D2CF59D9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753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3336-28A0-40ED-BC20-C8A39F509288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2146-6854-4FAC-AFD3-3D2CF59D9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227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3336-28A0-40ED-BC20-C8A39F509288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2146-6854-4FAC-AFD3-3D2CF59D9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99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3336-28A0-40ED-BC20-C8A39F509288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2146-6854-4FAC-AFD3-3D2CF59D9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4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3336-28A0-40ED-BC20-C8A39F509288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2146-6854-4FAC-AFD3-3D2CF59D9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87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3336-28A0-40ED-BC20-C8A39F509288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2146-6854-4FAC-AFD3-3D2CF59D9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37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3336-28A0-40ED-BC20-C8A39F509288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2146-6854-4FAC-AFD3-3D2CF59D9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39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3336-28A0-40ED-BC20-C8A39F509288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2146-6854-4FAC-AFD3-3D2CF59D9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89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3336-28A0-40ED-BC20-C8A39F509288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2146-6854-4FAC-AFD3-3D2CF59D9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53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3336-28A0-40ED-BC20-C8A39F509288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2146-6854-4FAC-AFD3-3D2CF59D9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14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3336-28A0-40ED-BC20-C8A39F509288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2146-6854-4FAC-AFD3-3D2CF59D9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7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13336-28A0-40ED-BC20-C8A39F509288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E2146-6854-4FAC-AFD3-3D2CF59D9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88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sustainability.fullerton.edu/campusgarden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ln w="2857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CSUF Campus Garden Planning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517463"/>
            <a:ext cx="9144000" cy="1655762"/>
          </a:xfrm>
        </p:spPr>
        <p:txBody>
          <a:bodyPr>
            <a:normAutofit/>
          </a:bodyPr>
          <a:lstStyle/>
          <a:p>
            <a:r>
              <a:rPr lang="en-US" sz="4800" dirty="0">
                <a:ln w="2857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May 25, 2022</a:t>
            </a:r>
          </a:p>
        </p:txBody>
      </p:sp>
    </p:spTree>
    <p:extLst>
      <p:ext uri="{BB962C8B-B14F-4D97-AF65-F5344CB8AC3E}">
        <p14:creationId xmlns:p14="http://schemas.microsoft.com/office/powerpoint/2010/main" val="255959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25422FB-360D-4783-A6E4-D4D159F815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30818" y="97949"/>
            <a:ext cx="5865181" cy="7818286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735C59D-8145-4450-835B-0DE4117A878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6852" y="763479"/>
            <a:ext cx="5071077" cy="507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22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One 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Assembly</a:t>
            </a:r>
          </a:p>
          <a:p>
            <a:r>
              <a:rPr lang="en-US" dirty="0"/>
              <a:t>Organization of responsibility for beds</a:t>
            </a:r>
          </a:p>
          <a:p>
            <a:r>
              <a:rPr lang="en-US" dirty="0"/>
              <a:t>Populating</a:t>
            </a:r>
          </a:p>
          <a:p>
            <a:r>
              <a:rPr lang="en-US" dirty="0"/>
              <a:t>What is a realistic opening date?</a:t>
            </a:r>
          </a:p>
          <a:p>
            <a:r>
              <a:rPr lang="en-US" dirty="0"/>
              <a:t>Area improvement</a:t>
            </a:r>
          </a:p>
          <a:p>
            <a:pPr lvl="1"/>
            <a:r>
              <a:rPr lang="en-US" dirty="0"/>
              <a:t>Plantings</a:t>
            </a:r>
          </a:p>
          <a:p>
            <a:pPr lvl="1"/>
            <a:r>
              <a:rPr lang="en-US" dirty="0"/>
              <a:t>Mural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49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4BDF1-4B9E-45BB-84F3-F30EC1A9D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Two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CD39B-1538-4605-BAFB-43B764E41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Expansion</a:t>
            </a:r>
          </a:p>
          <a:p>
            <a:r>
              <a:rPr lang="en-US" dirty="0"/>
              <a:t>Fundraising</a:t>
            </a:r>
          </a:p>
          <a:p>
            <a:pPr lvl="1"/>
            <a:r>
              <a:rPr lang="en-US" dirty="0"/>
              <a:t>Grants?</a:t>
            </a:r>
          </a:p>
          <a:p>
            <a:pPr lvl="1"/>
            <a:r>
              <a:rPr lang="en-US" dirty="0"/>
              <a:t>Other sources?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7BC7EC-FDFE-45BE-A660-FF858CA4F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659" y="192739"/>
            <a:ext cx="4389500" cy="351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B3A906-46BD-485C-9FFB-6B5C16299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60" y="3704339"/>
            <a:ext cx="3810330" cy="2859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92376F-C8DF-4553-A3B2-B9AFB7237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4700" y="3839276"/>
            <a:ext cx="4229100" cy="3171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8DCF10-D2DF-49C5-99F9-FFD5893FA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5576" y="1667634"/>
            <a:ext cx="3793784" cy="284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39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D89BB-F398-470E-A457-FB355A616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37" y="520700"/>
            <a:ext cx="9932987" cy="487362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Volunteers?</a:t>
            </a:r>
          </a:p>
          <a:p>
            <a:r>
              <a:rPr lang="en-US" dirty="0"/>
              <a:t>Questions, comments, suggestions, feedback?</a:t>
            </a:r>
          </a:p>
        </p:txBody>
      </p:sp>
    </p:spTree>
    <p:extLst>
      <p:ext uri="{BB962C8B-B14F-4D97-AF65-F5344CB8AC3E}">
        <p14:creationId xmlns:p14="http://schemas.microsoft.com/office/powerpoint/2010/main" val="4029924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Overview</a:t>
            </a:r>
          </a:p>
          <a:p>
            <a:r>
              <a:rPr lang="en-US" dirty="0"/>
              <a:t>Phase One</a:t>
            </a:r>
          </a:p>
          <a:p>
            <a:pPr lvl="1"/>
            <a:r>
              <a:rPr lang="en-US" dirty="0"/>
              <a:t>Organization for implementation</a:t>
            </a:r>
          </a:p>
          <a:p>
            <a:pPr lvl="1"/>
            <a:r>
              <a:rPr lang="en-US" dirty="0"/>
              <a:t>Installation</a:t>
            </a:r>
          </a:p>
          <a:p>
            <a:pPr lvl="1"/>
            <a:r>
              <a:rPr lang="en-US" dirty="0"/>
              <a:t>Bed shepherding process</a:t>
            </a:r>
          </a:p>
          <a:p>
            <a:r>
              <a:rPr lang="en-US" dirty="0"/>
              <a:t>Phase Two</a:t>
            </a:r>
          </a:p>
          <a:p>
            <a:pPr lvl="1"/>
            <a:r>
              <a:rPr lang="en-US" dirty="0"/>
              <a:t>Expansion</a:t>
            </a:r>
          </a:p>
          <a:p>
            <a:pPr lvl="1"/>
            <a:r>
              <a:rPr lang="en-US" dirty="0"/>
              <a:t>Fundraising</a:t>
            </a:r>
          </a:p>
          <a:p>
            <a:r>
              <a:rPr lang="en-US" dirty="0"/>
              <a:t>Action items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490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Provide learning opportunities to the campus and greater communities on a variety of garden topics, including:</a:t>
            </a:r>
          </a:p>
          <a:p>
            <a:pPr lvl="1"/>
            <a:r>
              <a:rPr lang="en-US" dirty="0"/>
              <a:t>How to grow foods</a:t>
            </a:r>
          </a:p>
          <a:p>
            <a:pPr lvl="1"/>
            <a:r>
              <a:rPr lang="en-US" dirty="0"/>
              <a:t>Exploratory hands-on learning</a:t>
            </a:r>
          </a:p>
          <a:p>
            <a:pPr lvl="1"/>
            <a:r>
              <a:rPr lang="en-US" dirty="0"/>
              <a:t>Farm-to-table concepts</a:t>
            </a:r>
          </a:p>
          <a:p>
            <a:pPr lvl="1"/>
            <a:r>
              <a:rPr lang="en-US" dirty="0"/>
              <a:t>Nutrition and wellness</a:t>
            </a:r>
          </a:p>
          <a:p>
            <a:pPr lvl="1"/>
            <a:r>
              <a:rPr lang="en-US" dirty="0"/>
              <a:t>Composting</a:t>
            </a:r>
          </a:p>
          <a:p>
            <a:pPr lvl="1"/>
            <a:r>
              <a:rPr lang="en-US" dirty="0"/>
              <a:t>Food access</a:t>
            </a:r>
          </a:p>
          <a:p>
            <a:pPr lvl="1"/>
            <a:r>
              <a:rPr lang="en-US" dirty="0"/>
              <a:t>Sustainability</a:t>
            </a:r>
          </a:p>
        </p:txBody>
      </p:sp>
    </p:spTree>
    <p:extLst>
      <p:ext uri="{BB962C8B-B14F-4D97-AF65-F5344CB8AC3E}">
        <p14:creationId xmlns:p14="http://schemas.microsoft.com/office/powerpoint/2010/main" val="384434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Participating groups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CSUF Center for Sustainability</a:t>
            </a:r>
          </a:p>
          <a:p>
            <a:r>
              <a:rPr lang="en-US" dirty="0" err="1"/>
              <a:t>TitanWell</a:t>
            </a:r>
            <a:endParaRPr lang="en-US" dirty="0"/>
          </a:p>
          <a:p>
            <a:r>
              <a:rPr lang="en-US" dirty="0"/>
              <a:t>Office of </a:t>
            </a:r>
            <a:r>
              <a:rPr lang="en-US" dirty="0" err="1"/>
              <a:t>Sustainabilty</a:t>
            </a:r>
            <a:endParaRPr lang="en-US" dirty="0"/>
          </a:p>
          <a:p>
            <a:r>
              <a:rPr lang="en-US" dirty="0"/>
              <a:t>Facilities Management</a:t>
            </a:r>
          </a:p>
          <a:p>
            <a:r>
              <a:rPr lang="en-US" dirty="0"/>
              <a:t>U-ACRE (Urban Agriculture Community-based Research Experience)</a:t>
            </a:r>
          </a:p>
          <a:p>
            <a:r>
              <a:rPr lang="en-US" dirty="0"/>
              <a:t>CSUF Wellness Council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Fullerton Arboretum</a:t>
            </a:r>
          </a:p>
          <a:p>
            <a:r>
              <a:rPr lang="en-US" dirty="0"/>
              <a:t>Student orgs</a:t>
            </a:r>
          </a:p>
          <a:p>
            <a:r>
              <a:rPr lang="en-US" dirty="0"/>
              <a:t>Academic Departments (Sociology, Anthropology, Am Studies, Liberal Studies, Public Health)</a:t>
            </a:r>
          </a:p>
          <a:p>
            <a:r>
              <a:rPr lang="en-US" dirty="0"/>
              <a:t>St. Jude MC and Fullerton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859969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Basic Needs Initiative Mini-grant received from CSU Chancellor’s Office</a:t>
            </a:r>
          </a:p>
          <a:p>
            <a:pPr lvl="1"/>
            <a:r>
              <a:rPr lang="en-US" dirty="0"/>
              <a:t>$3,000</a:t>
            </a:r>
          </a:p>
          <a:p>
            <a:r>
              <a:rPr lang="en-US" dirty="0"/>
              <a:t>Evolutionary Anthropology contribution </a:t>
            </a:r>
          </a:p>
          <a:p>
            <a:pPr lvl="1"/>
            <a:r>
              <a:rPr lang="en-US" dirty="0"/>
              <a:t>$600</a:t>
            </a:r>
          </a:p>
          <a:p>
            <a:r>
              <a:rPr lang="en-US" dirty="0"/>
              <a:t>Irrigation, shed, tools provided by St Jude Medical Center grant</a:t>
            </a:r>
          </a:p>
          <a:p>
            <a:pPr lvl="1"/>
            <a:r>
              <a:rPr lang="en-US" dirty="0"/>
              <a:t>$1,000</a:t>
            </a:r>
          </a:p>
          <a:p>
            <a:r>
              <a:rPr lang="en-US" dirty="0"/>
              <a:t>Enough for approximately 200 square foot garden beds</a:t>
            </a:r>
          </a:p>
          <a:p>
            <a:pPr lvl="1"/>
            <a:r>
              <a:rPr lang="en-US" dirty="0"/>
              <a:t>Raised beds with adaptive features</a:t>
            </a:r>
          </a:p>
          <a:p>
            <a:pPr lvl="1"/>
            <a:r>
              <a:rPr lang="en-US" dirty="0"/>
              <a:t>Made of sustainably sourced untreated cedar</a:t>
            </a:r>
          </a:p>
          <a:p>
            <a:pPr lvl="1"/>
            <a:r>
              <a:rPr lang="en-US" dirty="0"/>
              <a:t>Fenced to prevent squirrels, rabbits, rats, birds from disrupting </a:t>
            </a:r>
          </a:p>
          <a:p>
            <a:r>
              <a:rPr lang="en-US" dirty="0"/>
              <a:t>Compost provided by Fullerton Arboretum</a:t>
            </a:r>
          </a:p>
          <a:p>
            <a:r>
              <a:rPr lang="en-US" dirty="0"/>
              <a:t>Seeds/seedlings provided by U-ACRE and Fullerton Arboretum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663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286" y="791382"/>
            <a:ext cx="3580356" cy="548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18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Groundbreaking ceremony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Wed April 21, 2022 12PM</a:t>
            </a:r>
          </a:p>
          <a:p>
            <a:r>
              <a:rPr lang="en-US" dirty="0"/>
              <a:t>12</a:t>
            </a:r>
            <a:r>
              <a:rPr lang="en-US" baseline="30000" dirty="0"/>
              <a:t>th</a:t>
            </a:r>
            <a:r>
              <a:rPr lang="en-US" dirty="0"/>
              <a:t> Annual CSUF Earth Month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218A6D-B2E6-463B-93C1-5B2E4B65B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150" y="4541078"/>
            <a:ext cx="3939171" cy="24619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B45822-733B-4268-B1D2-F459F84CC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075" y="1690688"/>
            <a:ext cx="4133222" cy="27558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CB718C-999E-49D8-AFD5-26471049A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416" y="2988908"/>
            <a:ext cx="5255950" cy="350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8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Service-learning classes</a:t>
            </a:r>
          </a:p>
          <a:p>
            <a:r>
              <a:rPr lang="en-US" dirty="0"/>
              <a:t>Student organizations</a:t>
            </a:r>
          </a:p>
          <a:p>
            <a:r>
              <a:rPr lang="en-US" dirty="0"/>
              <a:t>Other campus entities (</a:t>
            </a:r>
            <a:r>
              <a:rPr lang="en-US" dirty="0" err="1"/>
              <a:t>TitanWell</a:t>
            </a:r>
            <a:r>
              <a:rPr lang="en-US" dirty="0"/>
              <a:t> and others)</a:t>
            </a:r>
          </a:p>
        </p:txBody>
      </p:sp>
    </p:spTree>
    <p:extLst>
      <p:ext uri="{BB962C8B-B14F-4D97-AF65-F5344CB8AC3E}">
        <p14:creationId xmlns:p14="http://schemas.microsoft.com/office/powerpoint/2010/main" val="2212777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D27DB-C67D-472E-BB92-71F173995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Website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0983E-DFE1-4335-9FB6-30EFCBB05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hlinkClick r:id="rId2"/>
              </a:rPr>
              <a:t>https://sustainability.fullerton.edu/campusgarden/</a:t>
            </a:r>
            <a:endParaRPr lang="en-US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FE9F41-A6B4-4D47-A4EF-9424F72AE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30" y="2497412"/>
            <a:ext cx="4543723" cy="43605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B9DA51-ACB3-4C3A-8521-DB5FD5DA9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2239" y="2322819"/>
            <a:ext cx="3811851" cy="45259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4A61EB-B4E4-4581-824A-C97FA6522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317" y="5278880"/>
            <a:ext cx="6505064" cy="156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78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264</Words>
  <Application>Microsoft Office PowerPoint</Application>
  <PresentationFormat>Widescreen</PresentationFormat>
  <Paragraphs>75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CSUF Campus Garden Planning</vt:lpstr>
      <vt:lpstr>Agenda</vt:lpstr>
      <vt:lpstr>Mission</vt:lpstr>
      <vt:lpstr>Participating groups</vt:lpstr>
      <vt:lpstr>Funding</vt:lpstr>
      <vt:lpstr>Location</vt:lpstr>
      <vt:lpstr>Groundbreaking ceremony</vt:lpstr>
      <vt:lpstr>Access</vt:lpstr>
      <vt:lpstr>Website</vt:lpstr>
      <vt:lpstr>PowerPoint Presentation</vt:lpstr>
      <vt:lpstr>Phase One Implementation</vt:lpstr>
      <vt:lpstr>Phase Two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CSUF Campus Garden Planning</dc:title>
  <dc:creator>John Bock</dc:creator>
  <cp:lastModifiedBy>John Bock</cp:lastModifiedBy>
  <cp:revision>30</cp:revision>
  <dcterms:created xsi:type="dcterms:W3CDTF">2019-02-12T18:49:15Z</dcterms:created>
  <dcterms:modified xsi:type="dcterms:W3CDTF">2022-05-25T18:40:44Z</dcterms:modified>
</cp:coreProperties>
</file>